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64FE71-4DC8-4E90-928F-2BF56F7A5E1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DDB6C6-7199-499E-B675-C600FC1E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29" y="676398"/>
            <a:ext cx="6303889" cy="533400"/>
          </a:xfrm>
        </p:spPr>
        <p:txBody>
          <a:bodyPr wrap="none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20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5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85042"/>
            <a:ext cx="6182497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3" y="1554988"/>
            <a:ext cx="618147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6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9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2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14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6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7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34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61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06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4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6" y="3300634"/>
            <a:ext cx="479394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63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196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041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20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3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3" y="612777"/>
            <a:ext cx="6188737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3" y="5257610"/>
            <a:ext cx="6188737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9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77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New User Setup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64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Login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95400"/>
            <a:ext cx="9017000" cy="4876800"/>
          </a:xfrm>
        </p:spPr>
      </p:pic>
      <p:sp>
        <p:nvSpPr>
          <p:cNvPr id="7" name="TextBox 6"/>
          <p:cNvSpPr txBox="1"/>
          <p:nvPr/>
        </p:nvSpPr>
        <p:spPr>
          <a:xfrm>
            <a:off x="2796012" y="41910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Welcome to MUSC Telehealth! This is your initial login screen. You should have received your username and the generic password for your organization from your Program Leadership.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69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Login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" y="1219200"/>
            <a:ext cx="8969375" cy="4851400"/>
          </a:xfrm>
        </p:spPr>
      </p:pic>
      <p:sp>
        <p:nvSpPr>
          <p:cNvPr id="5" name="TextBox 4"/>
          <p:cNvSpPr txBox="1"/>
          <p:nvPr/>
        </p:nvSpPr>
        <p:spPr>
          <a:xfrm>
            <a:off x="2819400" y="4114800"/>
            <a:ext cx="624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thing that you should do is change your password from the generic facility password to a unique password of your choosing. Your password must contain at least</a:t>
            </a:r>
            <a:br>
              <a:rPr lang="en-US" dirty="0" smtClean="0"/>
            </a:br>
            <a:r>
              <a:rPr lang="en-US" dirty="0" smtClean="0"/>
              <a:t>8 characters, including 1 capitol letter, 1 number, and 1 special character.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Login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" y="1219200"/>
            <a:ext cx="8947150" cy="4838700"/>
          </a:xfrm>
        </p:spPr>
      </p:pic>
      <p:sp>
        <p:nvSpPr>
          <p:cNvPr id="5" name="TextBox 4"/>
          <p:cNvSpPr txBox="1"/>
          <p:nvPr/>
        </p:nvSpPr>
        <p:spPr>
          <a:xfrm>
            <a:off x="2819400" y="4724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login to the software. You will see your name in the top left side of the screen (yellow arrow). Hover over your name with the mouse and you will see a pop up menu appear (red square).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255248">
            <a:off x="6553124" y="1785574"/>
            <a:ext cx="653509" cy="184253"/>
          </a:xfrm>
          <a:prstGeom prst="right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6092" y="1527018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Login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1143000"/>
            <a:ext cx="8947150" cy="4838700"/>
          </a:xfrm>
        </p:spPr>
      </p:pic>
      <p:sp>
        <p:nvSpPr>
          <p:cNvPr id="3" name="TextBox 2"/>
          <p:cNvSpPr txBox="1"/>
          <p:nvPr/>
        </p:nvSpPr>
        <p:spPr>
          <a:xfrm>
            <a:off x="2895600" y="472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</a:t>
            </a:r>
            <a:r>
              <a:rPr lang="en-US" u="sng" dirty="0" smtClean="0">
                <a:solidFill>
                  <a:srgbClr val="374FFF"/>
                </a:solidFill>
              </a:rPr>
              <a:t>Update Security Q&amp;A</a:t>
            </a:r>
            <a:r>
              <a:rPr lang="en-US" dirty="0" smtClean="0">
                <a:solidFill>
                  <a:srgbClr val="374FFF"/>
                </a:solidFill>
              </a:rPr>
              <a:t> </a:t>
            </a:r>
            <a:r>
              <a:rPr lang="en-US" dirty="0" smtClean="0"/>
              <a:t>link (yellow arrow) to create 3 security questions that will allow you to change your password should you forget it and get locked out.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255248">
            <a:off x="6538174" y="2166573"/>
            <a:ext cx="653509" cy="184253"/>
          </a:xfrm>
          <a:prstGeom prst="right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1219200"/>
            <a:ext cx="8947150" cy="4838700"/>
          </a:xfrm>
        </p:spPr>
      </p:pic>
      <p:sp>
        <p:nvSpPr>
          <p:cNvPr id="5" name="TextBox 4"/>
          <p:cNvSpPr txBox="1"/>
          <p:nvPr/>
        </p:nvSpPr>
        <p:spPr>
          <a:xfrm>
            <a:off x="2819400" y="4522150"/>
            <a:ext cx="6172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Once clicked, the link opens another pop up menu (red square) with 3 question and answer fields for you to fill out. The questions must be at least 5 characters long, the answers 3 characters.   Fill these out and then click submit (yellow arrow)</a:t>
            </a:r>
            <a:endParaRPr lang="en-US" sz="1700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7559945" y="3417739"/>
            <a:ext cx="653509" cy="184253"/>
          </a:xfrm>
          <a:prstGeom prst="right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0921" y="2057400"/>
            <a:ext cx="14478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Login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9017000" cy="4876800"/>
          </a:xfrm>
        </p:spPr>
      </p:pic>
      <p:sp>
        <p:nvSpPr>
          <p:cNvPr id="7" name="TextBox 6"/>
          <p:cNvSpPr txBox="1"/>
          <p:nvPr/>
        </p:nvSpPr>
        <p:spPr>
          <a:xfrm>
            <a:off x="3962400" y="3723901"/>
            <a:ext cx="383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You’re READY!!!</a:t>
            </a:r>
            <a:endParaRPr lang="en-US" sz="3600" dirty="0"/>
          </a:p>
        </p:txBody>
      </p:sp>
      <p:pic>
        <p:nvPicPr>
          <p:cNvPr id="1028" name="Picture 4" descr="C:\Users\djj3\Pictures\ThumbsUpSmil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258019"/>
            <a:ext cx="2590800" cy="15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6" id="{51109439-764E-F54C-932A-B3E9E3432752}" vid="{70495978-677B-A644-8DB7-95E654F83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MUSC template</Template>
  <TotalTime>97</TotalTime>
  <Words>212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New User Setup</vt:lpstr>
      <vt:lpstr>First Time Login</vt:lpstr>
      <vt:lpstr>First Time Login</vt:lpstr>
      <vt:lpstr>First Time Login</vt:lpstr>
      <vt:lpstr>First Time Login</vt:lpstr>
      <vt:lpstr>First Time Login</vt:lpstr>
      <vt:lpstr>First Time Login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User Setup</dc:title>
  <dc:creator>Windows User</dc:creator>
  <cp:lastModifiedBy>MUSC User</cp:lastModifiedBy>
  <cp:revision>15</cp:revision>
  <cp:lastPrinted>2016-08-08T16:26:20Z</cp:lastPrinted>
  <dcterms:created xsi:type="dcterms:W3CDTF">2015-12-08T17:01:21Z</dcterms:created>
  <dcterms:modified xsi:type="dcterms:W3CDTF">2017-06-15T14:46:14Z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-1804556787</vt:i4>
  </property>
  <property fmtid="{D5CDD505-2E9C-101B-9397-08002B2CF9AE}" pid="3" name="_NewReviewCycle">
    <vt:lpwstr/>
  </property>
  <property fmtid="{D5CDD505-2E9C-101B-9397-08002B2CF9AE}" pid="4" name="_EmailSubject">
    <vt:lpwstr>For Review</vt:lpwstr>
  </property>
  <property fmtid="{D5CDD505-2E9C-101B-9397-08002B2CF9AE}" pid="5" name="_AuthorEmail">
    <vt:lpwstr>jonedj@musc.edu</vt:lpwstr>
  </property>
  <property fmtid="{D5CDD505-2E9C-101B-9397-08002B2CF9AE}" pid="6" name="_AuthorEmailDisplayName">
    <vt:lpwstr>Jones, David</vt:lpwstr>
  </property>
  <property fmtid="{D5CDD505-2E9C-101B-9397-08002B2CF9AE}" pid="7" name="_PreviousAdHocReviewCycleID">
    <vt:i4>984009209</vt:i4>
  </property>
</Properties>
</file>