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5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429" y="676398"/>
            <a:ext cx="6303889" cy="533400"/>
          </a:xfrm>
        </p:spPr>
        <p:txBody>
          <a:bodyPr wrap="none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460420" y="4536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52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4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85042"/>
            <a:ext cx="6182497" cy="868870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457073" y="1554988"/>
            <a:ext cx="6181471" cy="360222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85042"/>
            <a:ext cx="6182497" cy="868870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457073" y="1554988"/>
            <a:ext cx="6181471" cy="360222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48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07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90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10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693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39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4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6" y="3300634"/>
            <a:ext cx="479394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4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6" y="3300634"/>
            <a:ext cx="479394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619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4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6" y="3300634"/>
            <a:ext cx="479394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3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4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6" y="3300634"/>
            <a:ext cx="479394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6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2401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368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93" y="4645152"/>
            <a:ext cx="6188737" cy="566738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393" y="612777"/>
            <a:ext cx="6188737" cy="377634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393" y="5257610"/>
            <a:ext cx="6188737" cy="905446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99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93" y="4645152"/>
            <a:ext cx="6188737" cy="566738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393" y="612777"/>
            <a:ext cx="6188737" cy="377634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393" y="5257610"/>
            <a:ext cx="6188737" cy="905446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7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17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05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005288"/>
        </a:buClr>
        <a:buSzPct val="120000"/>
        <a:buFontTx/>
        <a:buNone/>
        <a:defRPr sz="2200" kern="1200" spc="-2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49948E"/>
        </a:buClr>
        <a:buSzPct val="100000"/>
        <a:buFont typeface="Arial Black" panose="020B0A04020102020204" pitchFamily="34" charset="0"/>
        <a:buChar char="›"/>
        <a:tabLst>
          <a:tab pos="457200" algn="l"/>
        </a:tabLst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49948E"/>
        </a:buClr>
        <a:buFont typeface="Arial Black" panose="020B0A04020102020204" pitchFamily="34" charset="0"/>
        <a:buChar char="›"/>
        <a:tabLst>
          <a:tab pos="457200" algn="l"/>
        </a:tabLst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spcBef>
          <a:spcPct val="20000"/>
        </a:spcBef>
        <a:buClr>
          <a:srgbClr val="49948E"/>
        </a:buClr>
        <a:buFont typeface="Arial Black" panose="020B0A04020102020204" pitchFamily="34" charset="0"/>
        <a:buChar char="›"/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spcBef>
          <a:spcPct val="20000"/>
        </a:spcBef>
        <a:buClr>
          <a:srgbClr val="49948E"/>
        </a:buClr>
        <a:buFont typeface="Arial Black" panose="020B0A04020102020204" pitchFamily="34" charset="0"/>
        <a:buChar char="›"/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84860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048000" y="3810000"/>
            <a:ext cx="3657600" cy="1447800"/>
          </a:xfrm>
          <a:prstGeom prst="wedgeRect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557941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Always select Start New Consult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Re-Consult Process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71265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USCHealth_digital">
      <a:dk1>
        <a:srgbClr val="005288"/>
      </a:dk1>
      <a:lt1>
        <a:sysClr val="window" lastClr="FFFFFF"/>
      </a:lt1>
      <a:dk2>
        <a:srgbClr val="41748D"/>
      </a:dk2>
      <a:lt2>
        <a:srgbClr val="67C9D0"/>
      </a:lt2>
      <a:accent1>
        <a:srgbClr val="7A99AC"/>
      </a:accent1>
      <a:accent2>
        <a:srgbClr val="BBDDE6"/>
      </a:accent2>
      <a:accent3>
        <a:srgbClr val="D57800"/>
      </a:accent3>
      <a:accent4>
        <a:srgbClr val="C1BB6B"/>
      </a:accent4>
      <a:accent5>
        <a:srgbClr val="8AB43D"/>
      </a:accent5>
      <a:accent6>
        <a:srgbClr val="14726C"/>
      </a:accent6>
      <a:hlink>
        <a:srgbClr val="49948E"/>
      </a:hlink>
      <a:folHlink>
        <a:srgbClr val="000000"/>
      </a:folHlink>
    </a:clrScheme>
    <a:fontScheme name="MUSC_Health_web_safe_fon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6" id="{51109439-764E-F54C-932A-B3E9E3432752}" vid="{70495978-677B-A644-8DB7-95E654F83B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Re-Consult Process</vt:lpstr>
    </vt:vector>
  </TitlesOfParts>
  <Company>Medical 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MUSC User</dc:creator>
  <cp:lastModifiedBy>MUSC User</cp:lastModifiedBy>
  <cp:revision>4</cp:revision>
  <cp:lastPrinted>2016-01-11T18:51:31Z</cp:lastPrinted>
  <dcterms:created xsi:type="dcterms:W3CDTF">2016-01-11T18:46:23Z</dcterms:created>
  <dcterms:modified xsi:type="dcterms:W3CDTF">2017-06-15T16:26:49Z</dcterms:modified>
</cp:coreProperties>
</file>